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74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estimer le résultat d’une opération.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77451-7F64-EDA8-BA58-41C651377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8555AB-E0C8-0D37-70BE-349394CE3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Ecris la bonne réponse, sans calculer.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BD2C04-8332-35D3-11C1-C7710212D3AF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7173045-A41C-9603-EA2E-79278DA766CA}"/>
              </a:ext>
            </a:extLst>
          </p:cNvPr>
          <p:cNvSpPr txBox="1"/>
          <p:nvPr/>
        </p:nvSpPr>
        <p:spPr>
          <a:xfrm>
            <a:off x="2499360" y="1793965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314 + 25 + 53 = 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744B2AD-9256-6D8A-4DA2-307FD342F22D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B95C6F8-2BCA-F7C8-BF1E-C9D4D96D19AC}"/>
              </a:ext>
            </a:extLst>
          </p:cNvPr>
          <p:cNvSpPr txBox="1"/>
          <p:nvPr/>
        </p:nvSpPr>
        <p:spPr>
          <a:xfrm>
            <a:off x="1240970" y="4002207"/>
            <a:ext cx="1432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352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D4EC7427-C503-8596-7912-A16A975CBD08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0390CF1-4EDF-11FE-0730-F856417BD8E9}"/>
              </a:ext>
            </a:extLst>
          </p:cNvPr>
          <p:cNvSpPr txBox="1"/>
          <p:nvPr/>
        </p:nvSpPr>
        <p:spPr>
          <a:xfrm>
            <a:off x="3517975" y="4002207"/>
            <a:ext cx="1530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402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A10BBFA4-1349-0F09-41A2-90B225E245E2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A581078-29C4-6970-CBAD-16783BAB8116}"/>
              </a:ext>
            </a:extLst>
          </p:cNvPr>
          <p:cNvSpPr txBox="1"/>
          <p:nvPr/>
        </p:nvSpPr>
        <p:spPr>
          <a:xfrm>
            <a:off x="5892951" y="4002205"/>
            <a:ext cx="143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392</a:t>
            </a:r>
          </a:p>
        </p:txBody>
      </p:sp>
    </p:spTree>
    <p:extLst>
      <p:ext uri="{BB962C8B-B14F-4D97-AF65-F5344CB8AC3E}">
        <p14:creationId xmlns:p14="http://schemas.microsoft.com/office/powerpoint/2010/main" val="3239840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43795-AAB0-2A20-CFC9-D12A46801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D0FCD7-C03E-CDF2-914A-B7102C8E0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B6DAC85-09FC-22F2-8334-D875A69AE55E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25E270B-6F0A-A8A6-7399-7CDC63CB4E3C}"/>
              </a:ext>
            </a:extLst>
          </p:cNvPr>
          <p:cNvSpPr txBox="1"/>
          <p:nvPr/>
        </p:nvSpPr>
        <p:spPr>
          <a:xfrm>
            <a:off x="2499360" y="1793965"/>
            <a:ext cx="393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314 + 25 + 53 = …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8313F7BD-2EE7-C4BA-C809-4F068C74C050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14AE76F-521A-57BE-4383-B14B7D14FFCF}"/>
              </a:ext>
            </a:extLst>
          </p:cNvPr>
          <p:cNvSpPr txBox="1"/>
          <p:nvPr/>
        </p:nvSpPr>
        <p:spPr>
          <a:xfrm>
            <a:off x="1240970" y="4002207"/>
            <a:ext cx="1432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352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2B191CD-49B8-6167-2342-C5F3B63E9FEB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F875A65-D75F-0642-46C4-9213E7966901}"/>
              </a:ext>
            </a:extLst>
          </p:cNvPr>
          <p:cNvSpPr txBox="1"/>
          <p:nvPr/>
        </p:nvSpPr>
        <p:spPr>
          <a:xfrm>
            <a:off x="3517975" y="4002207"/>
            <a:ext cx="1530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402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6888D3A-83D6-F350-5743-1F84084A84EA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50ECF17-0981-1257-0C7A-5E5B45714BD8}"/>
              </a:ext>
            </a:extLst>
          </p:cNvPr>
          <p:cNvSpPr txBox="1"/>
          <p:nvPr/>
        </p:nvSpPr>
        <p:spPr>
          <a:xfrm>
            <a:off x="5892951" y="4002205"/>
            <a:ext cx="143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B050"/>
                </a:solidFill>
              </a:rPr>
              <a:t>392</a:t>
            </a:r>
          </a:p>
        </p:txBody>
      </p:sp>
    </p:spTree>
    <p:extLst>
      <p:ext uri="{BB962C8B-B14F-4D97-AF65-F5344CB8AC3E}">
        <p14:creationId xmlns:p14="http://schemas.microsoft.com/office/powerpoint/2010/main" val="2698076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55CD2-6975-1113-AC62-3567B0D5E7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28B28E-7FD5-9157-4C74-4574DC403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Ecris la bonne réponse, sans calculer.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7385741-031D-2404-ECE6-E202D7451B75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0C29CF4-76D6-96CB-6211-552AE45BC837}"/>
              </a:ext>
            </a:extLst>
          </p:cNvPr>
          <p:cNvSpPr txBox="1"/>
          <p:nvPr/>
        </p:nvSpPr>
        <p:spPr>
          <a:xfrm>
            <a:off x="2499360" y="1793965"/>
            <a:ext cx="4598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732 + 127 – 19 = 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80545C5B-54FB-0A3E-1D89-679E5481CFF5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1AF3344-37DF-CCAB-3E63-7BE4187E921A}"/>
              </a:ext>
            </a:extLst>
          </p:cNvPr>
          <p:cNvSpPr txBox="1"/>
          <p:nvPr/>
        </p:nvSpPr>
        <p:spPr>
          <a:xfrm>
            <a:off x="1362890" y="4002205"/>
            <a:ext cx="1432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704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60B22FD0-622C-E949-0459-ED1FF7AA5486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3DBEC9D-85A5-88DA-8AFD-EE07AA8E57CB}"/>
              </a:ext>
            </a:extLst>
          </p:cNvPr>
          <p:cNvSpPr txBox="1"/>
          <p:nvPr/>
        </p:nvSpPr>
        <p:spPr>
          <a:xfrm>
            <a:off x="3735689" y="4002205"/>
            <a:ext cx="1530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840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492F9312-6A77-7E22-7143-CB0BF6718886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2FD5D00-C172-7803-A522-53683F671411}"/>
              </a:ext>
            </a:extLst>
          </p:cNvPr>
          <p:cNvSpPr txBox="1"/>
          <p:nvPr/>
        </p:nvSpPr>
        <p:spPr>
          <a:xfrm>
            <a:off x="6136791" y="4002205"/>
            <a:ext cx="143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904</a:t>
            </a:r>
          </a:p>
        </p:txBody>
      </p:sp>
    </p:spTree>
    <p:extLst>
      <p:ext uri="{BB962C8B-B14F-4D97-AF65-F5344CB8AC3E}">
        <p14:creationId xmlns:p14="http://schemas.microsoft.com/office/powerpoint/2010/main" val="696755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77BE3-B442-1C57-6DA1-44DAC4A6F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C074DC-AF84-4CB4-310A-8BBDE814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D3E803D-DD75-B8AA-9478-CF6ABB7C57C3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0EEF3B3-9FD9-B4E8-7887-BF2566F229AE}"/>
              </a:ext>
            </a:extLst>
          </p:cNvPr>
          <p:cNvSpPr txBox="1"/>
          <p:nvPr/>
        </p:nvSpPr>
        <p:spPr>
          <a:xfrm>
            <a:off x="2499360" y="1793965"/>
            <a:ext cx="4598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732 + 127 – 19 = …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235F4BB-5E44-68C0-5BA0-CC22D7E4F3AC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A02866C-2BEE-AD1C-AFB4-112727C27C33}"/>
              </a:ext>
            </a:extLst>
          </p:cNvPr>
          <p:cNvSpPr txBox="1"/>
          <p:nvPr/>
        </p:nvSpPr>
        <p:spPr>
          <a:xfrm>
            <a:off x="1362890" y="4002205"/>
            <a:ext cx="1432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704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FD72347-140A-8EAF-6C3A-99A099F83515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34AE29F-EE15-330E-8C03-6C34D7B6EEB0}"/>
              </a:ext>
            </a:extLst>
          </p:cNvPr>
          <p:cNvSpPr txBox="1"/>
          <p:nvPr/>
        </p:nvSpPr>
        <p:spPr>
          <a:xfrm>
            <a:off x="3735689" y="4002205"/>
            <a:ext cx="1530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B050"/>
                </a:solidFill>
              </a:rPr>
              <a:t>840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9E4BA15-425B-CC3A-9546-B795A53C5F4D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D642D40-B8D2-4826-6F9E-4F3860E8EE97}"/>
              </a:ext>
            </a:extLst>
          </p:cNvPr>
          <p:cNvSpPr txBox="1"/>
          <p:nvPr/>
        </p:nvSpPr>
        <p:spPr>
          <a:xfrm>
            <a:off x="6136791" y="4002205"/>
            <a:ext cx="143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904</a:t>
            </a:r>
          </a:p>
        </p:txBody>
      </p:sp>
    </p:spTree>
    <p:extLst>
      <p:ext uri="{BB962C8B-B14F-4D97-AF65-F5344CB8AC3E}">
        <p14:creationId xmlns:p14="http://schemas.microsoft.com/office/powerpoint/2010/main" val="3638972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DC16E-841F-F7CE-8B77-A1254FE24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F24E76-394C-A132-8FB9-8F627B8AE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Ecris la bonne réponse, sans calculer.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028B536-BF21-C09A-8062-B312A736DB0D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54FD685-9D68-7FD0-4F4E-A6340DC757C0}"/>
              </a:ext>
            </a:extLst>
          </p:cNvPr>
          <p:cNvSpPr txBox="1"/>
          <p:nvPr/>
        </p:nvSpPr>
        <p:spPr>
          <a:xfrm>
            <a:off x="2455816" y="1747819"/>
            <a:ext cx="40320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2931 – 1387 = 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37FFEC7-D0FF-454F-3473-07C591FDE8CD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19FF17C-F899-5514-CD13-B7780C01FABB}"/>
              </a:ext>
            </a:extLst>
          </p:cNvPr>
          <p:cNvSpPr txBox="1"/>
          <p:nvPr/>
        </p:nvSpPr>
        <p:spPr>
          <a:xfrm>
            <a:off x="1240970" y="4002207"/>
            <a:ext cx="1432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1544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BCEABB0-61A9-2DFD-18DB-99C0ED49EA5B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B18468C-B41B-34E5-325C-DEB6F00B7784}"/>
              </a:ext>
            </a:extLst>
          </p:cNvPr>
          <p:cNvSpPr txBox="1"/>
          <p:nvPr/>
        </p:nvSpPr>
        <p:spPr>
          <a:xfrm>
            <a:off x="3517975" y="4002207"/>
            <a:ext cx="1530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2014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55B2D65-2F07-B33C-73C7-4278DE1AE8DE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835B923-429D-EFCF-C344-11C2170A0C85}"/>
              </a:ext>
            </a:extLst>
          </p:cNvPr>
          <p:cNvSpPr txBox="1"/>
          <p:nvPr/>
        </p:nvSpPr>
        <p:spPr>
          <a:xfrm>
            <a:off x="5892951" y="4002205"/>
            <a:ext cx="143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1716</a:t>
            </a:r>
          </a:p>
        </p:txBody>
      </p:sp>
    </p:spTree>
    <p:extLst>
      <p:ext uri="{BB962C8B-B14F-4D97-AF65-F5344CB8AC3E}">
        <p14:creationId xmlns:p14="http://schemas.microsoft.com/office/powerpoint/2010/main" val="3987277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1EF5B-697A-8B37-DFA5-F767FBD13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29F7F1-B5F8-9966-6E83-C8AC1E8B2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C1C4379-10BD-F48E-0CAE-554E6AEE452B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6/6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2483AC3-6DF6-F746-77DB-196A1BB59A43}"/>
              </a:ext>
            </a:extLst>
          </p:cNvPr>
          <p:cNvSpPr txBox="1"/>
          <p:nvPr/>
        </p:nvSpPr>
        <p:spPr>
          <a:xfrm>
            <a:off x="2455816" y="1747819"/>
            <a:ext cx="40320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2931 – 1387 = …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897FD6C-1805-0DF4-81D4-339DDFDFCA32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CAA7194-1905-7C55-0F4E-97370A9A5A9C}"/>
              </a:ext>
            </a:extLst>
          </p:cNvPr>
          <p:cNvSpPr txBox="1"/>
          <p:nvPr/>
        </p:nvSpPr>
        <p:spPr>
          <a:xfrm>
            <a:off x="1240970" y="4002207"/>
            <a:ext cx="1432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B050"/>
                </a:solidFill>
              </a:rPr>
              <a:t>1544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3C36981-4EF1-B54C-3C06-CC5A1D77B314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820C39-5E2D-B19B-04F0-3DB361D126ED}"/>
              </a:ext>
            </a:extLst>
          </p:cNvPr>
          <p:cNvSpPr txBox="1"/>
          <p:nvPr/>
        </p:nvSpPr>
        <p:spPr>
          <a:xfrm>
            <a:off x="3517975" y="4002207"/>
            <a:ext cx="1530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2014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C1EA185-E7C4-DBF6-DFA8-15FEB5F7D538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558F9A6-3579-2FDD-FF63-DFAB3ECD989D}"/>
              </a:ext>
            </a:extLst>
          </p:cNvPr>
          <p:cNvSpPr txBox="1"/>
          <p:nvPr/>
        </p:nvSpPr>
        <p:spPr>
          <a:xfrm>
            <a:off x="5892951" y="4002205"/>
            <a:ext cx="143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1716</a:t>
            </a:r>
          </a:p>
        </p:txBody>
      </p:sp>
    </p:spTree>
    <p:extLst>
      <p:ext uri="{BB962C8B-B14F-4D97-AF65-F5344CB8AC3E}">
        <p14:creationId xmlns:p14="http://schemas.microsoft.com/office/powerpoint/2010/main" val="825747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Ecris la bonne réponse, sans calculer.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9C63DF3-5469-0DE6-B4B0-4373728F100E}"/>
              </a:ext>
            </a:extLst>
          </p:cNvPr>
          <p:cNvSpPr txBox="1"/>
          <p:nvPr/>
        </p:nvSpPr>
        <p:spPr>
          <a:xfrm>
            <a:off x="8081555" y="6488668"/>
            <a:ext cx="147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FF9EB07-347C-B560-EFE6-09ED35D4CDAE}"/>
              </a:ext>
            </a:extLst>
          </p:cNvPr>
          <p:cNvSpPr txBox="1"/>
          <p:nvPr/>
        </p:nvSpPr>
        <p:spPr>
          <a:xfrm>
            <a:off x="3143794" y="1793965"/>
            <a:ext cx="3013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79 + 97 = 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674CB327-9412-2D75-C5F4-0CC25C05078F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6AE9411-EC32-04FC-D466-F3BC440E12DD}"/>
              </a:ext>
            </a:extLst>
          </p:cNvPr>
          <p:cNvSpPr txBox="1"/>
          <p:nvPr/>
        </p:nvSpPr>
        <p:spPr>
          <a:xfrm>
            <a:off x="1415142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158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03A9B1A-34C8-AB88-1378-D5536E20A403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4C3754A-C28C-4A4F-2B26-49801A2129F9}"/>
              </a:ext>
            </a:extLst>
          </p:cNvPr>
          <p:cNvSpPr txBox="1"/>
          <p:nvPr/>
        </p:nvSpPr>
        <p:spPr>
          <a:xfrm>
            <a:off x="3851365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279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613B8FC-C9BF-C10D-2DB4-40FB9DC1DF7C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DBB116B-7335-8DA2-049B-B1EC94ABD211}"/>
              </a:ext>
            </a:extLst>
          </p:cNvPr>
          <p:cNvSpPr txBox="1"/>
          <p:nvPr/>
        </p:nvSpPr>
        <p:spPr>
          <a:xfrm>
            <a:off x="6156960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176</a:t>
            </a:r>
          </a:p>
        </p:txBody>
      </p:sp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53CB3-A751-167F-73F7-8EC3EC4C8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DF64C9-451F-FF38-EA9F-08732C48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A15B461-84BE-89DD-D8D6-1A740F2EE725}"/>
              </a:ext>
            </a:extLst>
          </p:cNvPr>
          <p:cNvSpPr txBox="1"/>
          <p:nvPr/>
        </p:nvSpPr>
        <p:spPr>
          <a:xfrm>
            <a:off x="8081555" y="6488668"/>
            <a:ext cx="147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789A4EE-C1B5-C75B-6DEF-91C9BE2B7F86}"/>
              </a:ext>
            </a:extLst>
          </p:cNvPr>
          <p:cNvSpPr txBox="1"/>
          <p:nvPr/>
        </p:nvSpPr>
        <p:spPr>
          <a:xfrm>
            <a:off x="3143794" y="1793965"/>
            <a:ext cx="3013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79 + 97 = 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00090BD0-702C-E6D5-CE7F-1C7761DAA82C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081875C-3E2B-33C7-29B4-B9BFB9BAE33F}"/>
              </a:ext>
            </a:extLst>
          </p:cNvPr>
          <p:cNvSpPr txBox="1"/>
          <p:nvPr/>
        </p:nvSpPr>
        <p:spPr>
          <a:xfrm>
            <a:off x="1415142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158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46440B33-EE69-DD94-8995-9D9A233751EC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57F9409-4ACA-0531-1269-D4E92B7E191A}"/>
              </a:ext>
            </a:extLst>
          </p:cNvPr>
          <p:cNvSpPr txBox="1"/>
          <p:nvPr/>
        </p:nvSpPr>
        <p:spPr>
          <a:xfrm>
            <a:off x="3851365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279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455E3689-9A8A-D2EE-FFF4-1FFA1C8E4F77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1E0D2E1-148B-A010-8485-10B6C4F9AC97}"/>
              </a:ext>
            </a:extLst>
          </p:cNvPr>
          <p:cNvSpPr txBox="1"/>
          <p:nvPr/>
        </p:nvSpPr>
        <p:spPr>
          <a:xfrm>
            <a:off x="6156960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B050"/>
                </a:solidFill>
              </a:rPr>
              <a:t>176</a:t>
            </a:r>
          </a:p>
        </p:txBody>
      </p:sp>
    </p:spTree>
    <p:extLst>
      <p:ext uri="{BB962C8B-B14F-4D97-AF65-F5344CB8AC3E}">
        <p14:creationId xmlns:p14="http://schemas.microsoft.com/office/powerpoint/2010/main" val="1927887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E45F7F-A896-2A5A-FA1D-D82C0DA3A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1D9707-68EC-6AE7-CF15-C3E29DA7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Ecris la bonne réponse, sans calculer.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697D33F-3C18-A173-FF6E-C52D31E22C24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DFED667-18DB-EFA8-CA8F-C1AB5DB87ED9}"/>
              </a:ext>
            </a:extLst>
          </p:cNvPr>
          <p:cNvSpPr txBox="1"/>
          <p:nvPr/>
        </p:nvSpPr>
        <p:spPr>
          <a:xfrm>
            <a:off x="3143794" y="1793965"/>
            <a:ext cx="3013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134 + 97 = 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97C01CA-7708-C527-6532-6E50CB318C1B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9276EA1-C811-E466-345A-0325E6E5F395}"/>
              </a:ext>
            </a:extLst>
          </p:cNvPr>
          <p:cNvSpPr txBox="1"/>
          <p:nvPr/>
        </p:nvSpPr>
        <p:spPr>
          <a:xfrm>
            <a:off x="1415142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231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79518DB-0552-61B2-53FA-4D5F93E650B9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B82293F-3966-EB55-50EB-BDA8A20F420D}"/>
              </a:ext>
            </a:extLst>
          </p:cNvPr>
          <p:cNvSpPr txBox="1"/>
          <p:nvPr/>
        </p:nvSpPr>
        <p:spPr>
          <a:xfrm>
            <a:off x="3851365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331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FB94F82-7AF5-C071-2ED3-A57A8D3C5F20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3E7C967-91A9-749B-B2B5-91E7A79E9375}"/>
              </a:ext>
            </a:extLst>
          </p:cNvPr>
          <p:cNvSpPr txBox="1"/>
          <p:nvPr/>
        </p:nvSpPr>
        <p:spPr>
          <a:xfrm>
            <a:off x="6156960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131</a:t>
            </a:r>
          </a:p>
        </p:txBody>
      </p:sp>
    </p:spTree>
    <p:extLst>
      <p:ext uri="{BB962C8B-B14F-4D97-AF65-F5344CB8AC3E}">
        <p14:creationId xmlns:p14="http://schemas.microsoft.com/office/powerpoint/2010/main" val="1995463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32AD5B-E62A-BDF7-6CF9-5C740E727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FA283D-7333-F6BA-31F1-B5512F67C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FB73178-522A-4942-7F00-687D47B116C1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1/6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12E1B85-C89A-4536-D4BD-DB3F752A6219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8C4AE5F-D4DF-DAF6-47EC-1021E1C85586}"/>
              </a:ext>
            </a:extLst>
          </p:cNvPr>
          <p:cNvSpPr txBox="1"/>
          <p:nvPr/>
        </p:nvSpPr>
        <p:spPr>
          <a:xfrm>
            <a:off x="1415142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B050"/>
                </a:solidFill>
              </a:rPr>
              <a:t>231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3861920-CBC5-0C22-394A-A94EF9E2D04B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ADA0A9-C229-B3D6-70F1-50BD7C14A028}"/>
              </a:ext>
            </a:extLst>
          </p:cNvPr>
          <p:cNvSpPr txBox="1"/>
          <p:nvPr/>
        </p:nvSpPr>
        <p:spPr>
          <a:xfrm>
            <a:off x="3851365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331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5A6094A-63EA-D30B-15C4-B611D8E01E6E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F80DF96-69F6-5D58-8262-04B77F4A1187}"/>
              </a:ext>
            </a:extLst>
          </p:cNvPr>
          <p:cNvSpPr txBox="1"/>
          <p:nvPr/>
        </p:nvSpPr>
        <p:spPr>
          <a:xfrm>
            <a:off x="6156960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131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037FBB9-3DD6-D46A-C0EC-9E3853430B34}"/>
              </a:ext>
            </a:extLst>
          </p:cNvPr>
          <p:cNvSpPr txBox="1"/>
          <p:nvPr/>
        </p:nvSpPr>
        <p:spPr>
          <a:xfrm>
            <a:off x="3143794" y="1793965"/>
            <a:ext cx="3013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134 + 97 = …</a:t>
            </a:r>
          </a:p>
        </p:txBody>
      </p:sp>
    </p:spTree>
    <p:extLst>
      <p:ext uri="{BB962C8B-B14F-4D97-AF65-F5344CB8AC3E}">
        <p14:creationId xmlns:p14="http://schemas.microsoft.com/office/powerpoint/2010/main" val="2467876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37F2A-60F2-25F9-87AE-78B039A8E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F30CDE-7956-F3A5-6469-008D56F3A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Ecris la bonne réponse, sans calculer.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9149C30-5F6A-BBB5-3A93-9F24F858B853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8188800-93B6-E972-6582-291215E5A72D}"/>
              </a:ext>
            </a:extLst>
          </p:cNvPr>
          <p:cNvSpPr txBox="1"/>
          <p:nvPr/>
        </p:nvSpPr>
        <p:spPr>
          <a:xfrm>
            <a:off x="3143794" y="1793965"/>
            <a:ext cx="3013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174 – 95 = 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8897F20-556B-39A3-B869-6432C5D9C8F7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0C8001E-9FAD-D00C-4A51-A708B1E92D1A}"/>
              </a:ext>
            </a:extLst>
          </p:cNvPr>
          <p:cNvSpPr txBox="1"/>
          <p:nvPr/>
        </p:nvSpPr>
        <p:spPr>
          <a:xfrm>
            <a:off x="1380308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97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E624813B-81FC-FBF5-DC4E-4FDB179F90DB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DF9C558-E95E-5186-110C-AF0D966830E8}"/>
              </a:ext>
            </a:extLst>
          </p:cNvPr>
          <p:cNvSpPr txBox="1"/>
          <p:nvPr/>
        </p:nvSpPr>
        <p:spPr>
          <a:xfrm>
            <a:off x="3851365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79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03131C2-79DB-B01D-5B1C-A1EB0BF4214D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3A0FEA3-28F4-390C-AB75-98CBC570D0C5}"/>
              </a:ext>
            </a:extLst>
          </p:cNvPr>
          <p:cNvSpPr txBox="1"/>
          <p:nvPr/>
        </p:nvSpPr>
        <p:spPr>
          <a:xfrm>
            <a:off x="6156960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134658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D1174-5AA9-5D01-1F11-77E968515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5361F2-3F57-32EA-F20B-6BC742CEE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FC7E447-B277-91E1-9483-1CB46803BE9E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2/6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19F05EB-33EA-6F7C-53D7-A7038F78FA89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3637B9F-6024-AF7F-F505-1CB8FE276CC7}"/>
              </a:ext>
            </a:extLst>
          </p:cNvPr>
          <p:cNvSpPr txBox="1"/>
          <p:nvPr/>
        </p:nvSpPr>
        <p:spPr>
          <a:xfrm>
            <a:off x="1380308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97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6F11EECB-03AD-01FE-FB7C-A05E05269B7A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9D5CCB9-D1C4-7663-2F3B-E338A8C51589}"/>
              </a:ext>
            </a:extLst>
          </p:cNvPr>
          <p:cNvSpPr txBox="1"/>
          <p:nvPr/>
        </p:nvSpPr>
        <p:spPr>
          <a:xfrm>
            <a:off x="3851365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B050"/>
                </a:solidFill>
              </a:rPr>
              <a:t>79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CD48363-3949-4E33-C47C-9C4253850E2C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030E9C0-261D-E5E5-E854-B646087614B9}"/>
              </a:ext>
            </a:extLst>
          </p:cNvPr>
          <p:cNvSpPr txBox="1"/>
          <p:nvPr/>
        </p:nvSpPr>
        <p:spPr>
          <a:xfrm>
            <a:off x="6156960" y="4002207"/>
            <a:ext cx="1206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101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561DE6F-F330-E1E9-7C23-A3A70B2FCE9A}"/>
              </a:ext>
            </a:extLst>
          </p:cNvPr>
          <p:cNvSpPr txBox="1"/>
          <p:nvPr/>
        </p:nvSpPr>
        <p:spPr>
          <a:xfrm>
            <a:off x="3143794" y="1793965"/>
            <a:ext cx="3013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174 – 95 = …</a:t>
            </a:r>
          </a:p>
        </p:txBody>
      </p:sp>
    </p:spTree>
    <p:extLst>
      <p:ext uri="{BB962C8B-B14F-4D97-AF65-F5344CB8AC3E}">
        <p14:creationId xmlns:p14="http://schemas.microsoft.com/office/powerpoint/2010/main" val="712998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CDD89-2712-CF6F-5951-D4353BDCC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4F0972-D3F3-6C7E-16F7-145CDB40D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Ecris la bonne réponse, sans calculer.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E7FA1B1-86EA-01AB-223D-D316B26EDA31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32E6868-5046-23DB-3330-C4C13CDD009B}"/>
              </a:ext>
            </a:extLst>
          </p:cNvPr>
          <p:cNvSpPr txBox="1"/>
          <p:nvPr/>
        </p:nvSpPr>
        <p:spPr>
          <a:xfrm>
            <a:off x="3143794" y="1793965"/>
            <a:ext cx="3291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1571 – 53 = …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28CD2F7-9413-6404-F94B-F1012B363DAA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5456714-2540-EDC5-C1E0-25D6358F3A40}"/>
              </a:ext>
            </a:extLst>
          </p:cNvPr>
          <p:cNvSpPr txBox="1"/>
          <p:nvPr/>
        </p:nvSpPr>
        <p:spPr>
          <a:xfrm>
            <a:off x="1240970" y="4002207"/>
            <a:ext cx="1432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1518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4E5FC39E-5F86-0768-2D5E-2FFE44BA1639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B0A4220-A20A-ED4F-44FF-AFC0F5446A41}"/>
              </a:ext>
            </a:extLst>
          </p:cNvPr>
          <p:cNvSpPr txBox="1"/>
          <p:nvPr/>
        </p:nvSpPr>
        <p:spPr>
          <a:xfrm>
            <a:off x="3517975" y="4002207"/>
            <a:ext cx="1530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1497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241CABA-3C0B-EB07-5F05-9744246B48E3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EB9A611-028F-3CAC-6DD9-AD1AF51F4476}"/>
              </a:ext>
            </a:extLst>
          </p:cNvPr>
          <p:cNvSpPr txBox="1"/>
          <p:nvPr/>
        </p:nvSpPr>
        <p:spPr>
          <a:xfrm>
            <a:off x="5892951" y="4002205"/>
            <a:ext cx="143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1041</a:t>
            </a:r>
          </a:p>
        </p:txBody>
      </p:sp>
    </p:spTree>
    <p:extLst>
      <p:ext uri="{BB962C8B-B14F-4D97-AF65-F5344CB8AC3E}">
        <p14:creationId xmlns:p14="http://schemas.microsoft.com/office/powerpoint/2010/main" val="3522646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C8EB73-6320-9F03-DF55-FF7CBF03B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ABAFD6-9CD6-6BDA-C789-CC40BAEAA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100D2C-FA3E-B2CE-7E06-28BB6ED34A4E}"/>
              </a:ext>
            </a:extLst>
          </p:cNvPr>
          <p:cNvSpPr txBox="1"/>
          <p:nvPr/>
        </p:nvSpPr>
        <p:spPr>
          <a:xfrm>
            <a:off x="8551818" y="6488668"/>
            <a:ext cx="59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29D01E-B0DE-C868-DC8D-6D2AF3AB0094}"/>
              </a:ext>
            </a:extLst>
          </p:cNvPr>
          <p:cNvSpPr txBox="1"/>
          <p:nvPr/>
        </p:nvSpPr>
        <p:spPr>
          <a:xfrm>
            <a:off x="3143794" y="1793965"/>
            <a:ext cx="3291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1571 – 53 = …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E231EB92-2BC6-6114-D5B7-960E63A0AD01}"/>
              </a:ext>
            </a:extLst>
          </p:cNvPr>
          <p:cNvSpPr/>
          <p:nvPr/>
        </p:nvSpPr>
        <p:spPr>
          <a:xfrm>
            <a:off x="1486988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F471C74-0018-30C4-053F-6C6956D3EB14}"/>
              </a:ext>
            </a:extLst>
          </p:cNvPr>
          <p:cNvSpPr txBox="1"/>
          <p:nvPr/>
        </p:nvSpPr>
        <p:spPr>
          <a:xfrm>
            <a:off x="1240970" y="4002207"/>
            <a:ext cx="1432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B050"/>
                </a:solidFill>
              </a:rPr>
              <a:t>1518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0CD2A17-2CB2-1DEC-0CC1-7E6AB0E8B510}"/>
              </a:ext>
            </a:extLst>
          </p:cNvPr>
          <p:cNvSpPr/>
          <p:nvPr/>
        </p:nvSpPr>
        <p:spPr>
          <a:xfrm>
            <a:off x="3851365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870E980-6467-9EC8-48D2-700E4A378445}"/>
              </a:ext>
            </a:extLst>
          </p:cNvPr>
          <p:cNvSpPr txBox="1"/>
          <p:nvPr/>
        </p:nvSpPr>
        <p:spPr>
          <a:xfrm>
            <a:off x="3517975" y="4002207"/>
            <a:ext cx="1530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1497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0325A236-A464-08D6-B3B4-592ECD9BF064}"/>
              </a:ext>
            </a:extLst>
          </p:cNvPr>
          <p:cNvSpPr/>
          <p:nvPr/>
        </p:nvSpPr>
        <p:spPr>
          <a:xfrm>
            <a:off x="6215742" y="3054531"/>
            <a:ext cx="748937" cy="7489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4FAE8DB-2C9E-BF55-476D-FCE3BB76056F}"/>
              </a:ext>
            </a:extLst>
          </p:cNvPr>
          <p:cNvSpPr txBox="1"/>
          <p:nvPr/>
        </p:nvSpPr>
        <p:spPr>
          <a:xfrm>
            <a:off x="5892951" y="4002205"/>
            <a:ext cx="143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1041</a:t>
            </a:r>
          </a:p>
        </p:txBody>
      </p:sp>
    </p:spTree>
    <p:extLst>
      <p:ext uri="{BB962C8B-B14F-4D97-AF65-F5344CB8AC3E}">
        <p14:creationId xmlns:p14="http://schemas.microsoft.com/office/powerpoint/2010/main" val="35674636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1583</TotalTime>
  <Words>261</Words>
  <Application>Microsoft Office PowerPoint</Application>
  <PresentationFormat>Affichage à l'écran (4:3)</PresentationFormat>
  <Paragraphs>128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Thème Office</vt:lpstr>
      <vt:lpstr>Présentation PowerPoint</vt:lpstr>
      <vt:lpstr> Ecris la bonne réponse, sans calculer.</vt:lpstr>
      <vt:lpstr> Correction</vt:lpstr>
      <vt:lpstr> Ecris la bonne réponse, sans calculer.</vt:lpstr>
      <vt:lpstr> Correction</vt:lpstr>
      <vt:lpstr> Ecris la bonne réponse, sans calculer.</vt:lpstr>
      <vt:lpstr> Correction</vt:lpstr>
      <vt:lpstr> Ecris la bonne réponse, sans calculer.</vt:lpstr>
      <vt:lpstr> Correction</vt:lpstr>
      <vt:lpstr> Ecris la bonne réponse, sans calculer.</vt:lpstr>
      <vt:lpstr> Correction</vt:lpstr>
      <vt:lpstr> Ecris la bonne réponse, sans calculer.</vt:lpstr>
      <vt:lpstr> Correction</vt:lpstr>
      <vt:lpstr> Ecris la bonne réponse, sans calculer.</vt:lpstr>
      <vt:lpstr> 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48</cp:revision>
  <dcterms:created xsi:type="dcterms:W3CDTF">2023-02-07T14:55:57Z</dcterms:created>
  <dcterms:modified xsi:type="dcterms:W3CDTF">2025-08-15T13:38:04Z</dcterms:modified>
</cp:coreProperties>
</file>